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3" r:id="rId2"/>
    <p:sldId id="274" r:id="rId3"/>
    <p:sldId id="275" r:id="rId4"/>
    <p:sldId id="256" r:id="rId5"/>
    <p:sldId id="257" r:id="rId6"/>
    <p:sldId id="258" r:id="rId7"/>
    <p:sldId id="259" r:id="rId8"/>
    <p:sldId id="260" r:id="rId9"/>
    <p:sldId id="262" r:id="rId10"/>
    <p:sldId id="263" r:id="rId11"/>
    <p:sldId id="264" r:id="rId12"/>
    <p:sldId id="265" r:id="rId13"/>
    <p:sldId id="267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82"/>
  </p:normalViewPr>
  <p:slideViewPr>
    <p:cSldViewPr snapToGrid="0" snapToObjects="1">
      <p:cViewPr>
        <p:scale>
          <a:sx n="285" d="100"/>
          <a:sy n="285" d="100"/>
        </p:scale>
        <p:origin x="-5160" y="-6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97217-EF5B-A442-91FF-0ACCA9DF36DB}" type="datetimeFigureOut">
              <a:rPr lang="en-US" smtClean="0"/>
              <a:t>5/12/17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698D8-B22E-174F-97F6-B7633DAA5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35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698D8-B22E-174F-97F6-B7633DAA54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3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DD17-412B-3F49-8ED1-855D6FB3809D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32D2B-B125-7D43-8777-C4FD28697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1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DD17-412B-3F49-8ED1-855D6FB3809D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32D2B-B125-7D43-8777-C4FD28697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4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DD17-412B-3F49-8ED1-855D6FB3809D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32D2B-B125-7D43-8777-C4FD28697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DD17-412B-3F49-8ED1-855D6FB3809D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32D2B-B125-7D43-8777-C4FD28697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18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DD17-412B-3F49-8ED1-855D6FB3809D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32D2B-B125-7D43-8777-C4FD28697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9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DD17-412B-3F49-8ED1-855D6FB3809D}" type="datetimeFigureOut">
              <a:rPr lang="en-US" smtClean="0"/>
              <a:t>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32D2B-B125-7D43-8777-C4FD28697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57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DD17-412B-3F49-8ED1-855D6FB3809D}" type="datetimeFigureOut">
              <a:rPr lang="en-US" smtClean="0"/>
              <a:t>5/12/17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32D2B-B125-7D43-8777-C4FD28697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94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DD17-412B-3F49-8ED1-855D6FB3809D}" type="datetimeFigureOut">
              <a:rPr lang="en-US" smtClean="0"/>
              <a:t>5/12/17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32D2B-B125-7D43-8777-C4FD28697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4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DD17-412B-3F49-8ED1-855D6FB3809D}" type="datetimeFigureOut">
              <a:rPr lang="en-US" smtClean="0"/>
              <a:t>5/12/17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32D2B-B125-7D43-8777-C4FD28697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6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DD17-412B-3F49-8ED1-855D6FB3809D}" type="datetimeFigureOut">
              <a:rPr lang="en-US" smtClean="0"/>
              <a:t>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32D2B-B125-7D43-8777-C4FD28697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98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EDD17-412B-3F49-8ED1-855D6FB3809D}" type="datetimeFigureOut">
              <a:rPr lang="en-US" smtClean="0"/>
              <a:t>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32D2B-B125-7D43-8777-C4FD28697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37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EDD17-412B-3F49-8ED1-855D6FB3809D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32D2B-B125-7D43-8777-C4FD28697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6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19.tiff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tiff"/><Relationship Id="rId5" Type="http://schemas.openxmlformats.org/officeDocument/2006/relationships/image" Target="../media/image12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068" y="0"/>
            <a:ext cx="7013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25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40312" y="2297152"/>
            <a:ext cx="8783031" cy="2468268"/>
            <a:chOff x="1940312" y="2297152"/>
            <a:chExt cx="8783031" cy="246826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1940312" y="2297152"/>
              <a:ext cx="3779850" cy="1739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6943493" y="2297152"/>
              <a:ext cx="3779850" cy="173959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4027" y="3330288"/>
              <a:ext cx="949374" cy="638670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>
            <a:xfrm>
              <a:off x="8144508" y="3238107"/>
              <a:ext cx="0" cy="1527313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22973" y="3559946"/>
              <a:ext cx="0" cy="1205474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519147" y="4753291"/>
              <a:ext cx="3621535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519147" y="3559946"/>
              <a:ext cx="348160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7266" y="3330288"/>
              <a:ext cx="292389" cy="352519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009644" y="2982660"/>
              <a:ext cx="262075" cy="2620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08394" y="3683974"/>
              <a:ext cx="421506" cy="8573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32393" y="3674880"/>
              <a:ext cx="421506" cy="8573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2935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561294" y="1992084"/>
            <a:ext cx="6102851" cy="2808515"/>
            <a:chOff x="1842837" y="1910441"/>
            <a:chExt cx="6102851" cy="28085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7137" y="1910441"/>
              <a:ext cx="2178551" cy="280851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42837" y="1910441"/>
              <a:ext cx="3744687" cy="28085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5617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40312" y="2297152"/>
            <a:ext cx="8783031" cy="2285388"/>
            <a:chOff x="1940312" y="2297152"/>
            <a:chExt cx="8783031" cy="22853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1940312" y="2297152"/>
              <a:ext cx="3779850" cy="1739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6943493" y="2297152"/>
              <a:ext cx="3779850" cy="1739590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>
              <a:off x="4264122" y="4573586"/>
              <a:ext cx="3699376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967324" y="3815862"/>
              <a:ext cx="0" cy="766678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264122" y="3604846"/>
              <a:ext cx="0" cy="977694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4027" y="3330288"/>
              <a:ext cx="949374" cy="638670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>
              <a:off x="4264122" y="3604846"/>
              <a:ext cx="583370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70367" y="3255503"/>
              <a:ext cx="543421" cy="54342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382334" y="2345545"/>
              <a:ext cx="6067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smtClean="0"/>
                <a:t>Air on</a:t>
              </a:r>
              <a:endParaRPr lang="en-US" sz="10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89108" y="2493676"/>
              <a:ext cx="6067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Air off</a:t>
              </a:r>
              <a:endParaRPr lang="en-US" sz="1000" dirty="0"/>
            </a:p>
          </p:txBody>
        </p:sp>
        <p:grpSp>
          <p:nvGrpSpPr>
            <p:cNvPr id="23" name="Group 22"/>
            <p:cNvGrpSpPr/>
            <p:nvPr/>
          </p:nvGrpSpPr>
          <p:grpSpPr>
            <a:xfrm rot="16200000">
              <a:off x="7270464" y="2983764"/>
              <a:ext cx="1386766" cy="160373"/>
              <a:chOff x="4799527" y="4097023"/>
              <a:chExt cx="2297746" cy="265725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272" r="2021"/>
              <a:stretch/>
            </p:blipFill>
            <p:spPr>
              <a:xfrm>
                <a:off x="4799527" y="4102283"/>
                <a:ext cx="1180564" cy="260465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272" r="2021"/>
              <a:stretch/>
            </p:blipFill>
            <p:spPr>
              <a:xfrm>
                <a:off x="5916709" y="4097023"/>
                <a:ext cx="1180564" cy="2604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32765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0" y="2330450"/>
            <a:ext cx="65659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53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40312" y="2297152"/>
            <a:ext cx="8882090" cy="2442217"/>
            <a:chOff x="1940312" y="2297152"/>
            <a:chExt cx="8882090" cy="24422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1940312" y="2297152"/>
              <a:ext cx="3779850" cy="1739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6943493" y="2297152"/>
              <a:ext cx="3779850" cy="1739590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>
              <a:off x="4264122" y="4573586"/>
              <a:ext cx="3699376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967324" y="3353578"/>
              <a:ext cx="0" cy="1228962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264122" y="3757333"/>
              <a:ext cx="0" cy="825207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4027" y="3330288"/>
              <a:ext cx="949374" cy="638670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>
              <a:off x="4264122" y="3757333"/>
              <a:ext cx="583370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092431" y="3595892"/>
              <a:ext cx="0" cy="1143477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092431" y="4725986"/>
              <a:ext cx="4099069" cy="13383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180684" y="3805641"/>
              <a:ext cx="0" cy="933728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4"/>
            <a:srcRect t="29539"/>
            <a:stretch/>
          </p:blipFill>
          <p:spPr>
            <a:xfrm>
              <a:off x="8261211" y="2965794"/>
              <a:ext cx="2561191" cy="1061148"/>
            </a:xfrm>
            <a:prstGeom prst="rect">
              <a:avLst/>
            </a:prstGeom>
          </p:spPr>
        </p:pic>
        <p:cxnSp>
          <p:nvCxnSpPr>
            <p:cNvPr id="29" name="Straight Connector 28"/>
            <p:cNvCxnSpPr/>
            <p:nvPr/>
          </p:nvCxnSpPr>
          <p:spPr>
            <a:xfrm>
              <a:off x="7963498" y="3353578"/>
              <a:ext cx="291685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4092431" y="3584229"/>
              <a:ext cx="727629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191500" y="3805641"/>
              <a:ext cx="63683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70367" y="3401077"/>
              <a:ext cx="543421" cy="54342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10646" y="3246550"/>
              <a:ext cx="543421" cy="5434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107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03594" y="1955844"/>
            <a:ext cx="8238195" cy="2031912"/>
            <a:chOff x="1803594" y="1955844"/>
            <a:chExt cx="8238195" cy="203191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4818937" y="2971800"/>
              <a:ext cx="2207509" cy="101595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1803594" y="1955844"/>
              <a:ext cx="2207509" cy="101595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7834280" y="1955844"/>
              <a:ext cx="2207509" cy="1015956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3280181" y="2628900"/>
              <a:ext cx="2041072" cy="850878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6551340" y="2628900"/>
              <a:ext cx="2041072" cy="850878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733622" y="3363686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/>
                <a:t>A</a:t>
              </a:r>
              <a:endParaRPr lang="en-US" sz="2400" b="1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773816" y="2381738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40987" y="2381737"/>
              <a:ext cx="348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C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8071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03594" y="404629"/>
            <a:ext cx="8238195" cy="4347667"/>
            <a:chOff x="1803594" y="404629"/>
            <a:chExt cx="8238195" cy="43476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4818937" y="1420585"/>
              <a:ext cx="2207509" cy="101595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1803594" y="404629"/>
              <a:ext cx="2207509" cy="101595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7834280" y="404629"/>
              <a:ext cx="2207509" cy="1015956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3280181" y="1077685"/>
              <a:ext cx="2041072" cy="850878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6551340" y="1077685"/>
              <a:ext cx="2041072" cy="850878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733622" y="1681840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A</a:t>
              </a:r>
              <a:endParaRPr lang="en-US" sz="24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773816" y="667234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40987" y="667234"/>
              <a:ext cx="348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C</a:t>
              </a:r>
              <a:endParaRPr lang="en-US" sz="2400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4815174" y="2828427"/>
              <a:ext cx="2207509" cy="1015956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5935257" y="2222476"/>
              <a:ext cx="0" cy="853551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714644" y="3076027"/>
              <a:ext cx="378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7834279" y="3736340"/>
              <a:ext cx="2207509" cy="101595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1811318" y="3736340"/>
              <a:ext cx="2207509" cy="1015956"/>
            </a:xfrm>
            <a:prstGeom prst="rect">
              <a:avLst/>
            </a:prstGeom>
          </p:spPr>
        </p:pic>
        <p:cxnSp>
          <p:nvCxnSpPr>
            <p:cNvPr id="21" name="Straight Connector 20"/>
            <p:cNvCxnSpPr/>
            <p:nvPr/>
          </p:nvCxnSpPr>
          <p:spPr>
            <a:xfrm flipH="1" flipV="1">
              <a:off x="6589442" y="3385391"/>
              <a:ext cx="2041072" cy="850878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129661" y="3385391"/>
              <a:ext cx="2041072" cy="850878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796870" y="4013485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F</a:t>
              </a:r>
              <a:endParaRPr lang="en-US" sz="24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18033" y="4002092"/>
              <a:ext cx="335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E</a:t>
              </a:r>
              <a:endParaRPr lang="en-US" sz="2400" b="1" dirty="0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7834279" y="2274136"/>
              <a:ext cx="2207509" cy="1015956"/>
            </a:xfrm>
            <a:prstGeom prst="rect">
              <a:avLst/>
            </a:prstGeom>
          </p:spPr>
        </p:pic>
        <p:cxnSp>
          <p:nvCxnSpPr>
            <p:cNvPr id="29" name="Straight Connector 28"/>
            <p:cNvCxnSpPr/>
            <p:nvPr/>
          </p:nvCxnSpPr>
          <p:spPr>
            <a:xfrm>
              <a:off x="8949810" y="3108684"/>
              <a:ext cx="0" cy="853551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8785984" y="2533030"/>
              <a:ext cx="380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7054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03594" y="404629"/>
            <a:ext cx="8238195" cy="4347667"/>
            <a:chOff x="1803594" y="404629"/>
            <a:chExt cx="8238195" cy="43476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4818937" y="1420585"/>
              <a:ext cx="2207509" cy="101595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1803594" y="404629"/>
              <a:ext cx="2207509" cy="101595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7834280" y="404629"/>
              <a:ext cx="2207509" cy="1015956"/>
            </a:xfrm>
            <a:prstGeom prst="rect">
              <a:avLst/>
            </a:prstGeom>
          </p:spPr>
        </p:pic>
        <p:cxnSp>
          <p:nvCxnSpPr>
            <p:cNvPr id="8" name="Straight Connector 7"/>
            <p:cNvCxnSpPr>
              <a:stCxn id="31" idx="3"/>
              <a:endCxn id="10" idx="1"/>
            </p:cNvCxnSpPr>
            <p:nvPr/>
          </p:nvCxnSpPr>
          <p:spPr>
            <a:xfrm>
              <a:off x="3089159" y="898067"/>
              <a:ext cx="2644463" cy="1014606"/>
            </a:xfrm>
            <a:prstGeom prst="line">
              <a:avLst/>
            </a:prstGeom>
            <a:ln w="1016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6551340" y="1077685"/>
              <a:ext cx="2041072" cy="85087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733622" y="1681840"/>
              <a:ext cx="370614" cy="461665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A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773816" y="667234"/>
              <a:ext cx="357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75000"/>
                    </a:schemeClr>
                  </a:solidFill>
                </a:rPr>
                <a:t>B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40987" y="667234"/>
              <a:ext cx="348172" cy="461665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C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4815174" y="2828427"/>
              <a:ext cx="2207509" cy="1015956"/>
            </a:xfrm>
            <a:prstGeom prst="rect">
              <a:avLst/>
            </a:prstGeom>
          </p:spPr>
        </p:pic>
        <p:cxnSp>
          <p:nvCxnSpPr>
            <p:cNvPr id="12" name="Straight Connector 11"/>
            <p:cNvCxnSpPr>
              <a:stCxn id="10" idx="2"/>
              <a:endCxn id="15" idx="0"/>
            </p:cNvCxnSpPr>
            <p:nvPr/>
          </p:nvCxnSpPr>
          <p:spPr>
            <a:xfrm flipH="1">
              <a:off x="5903959" y="2143505"/>
              <a:ext cx="14970" cy="932522"/>
            </a:xfrm>
            <a:prstGeom prst="line">
              <a:avLst/>
            </a:prstGeom>
            <a:ln w="101600">
              <a:solidFill>
                <a:srgbClr val="00B05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714644" y="3076027"/>
              <a:ext cx="378630" cy="461665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D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7834279" y="3736340"/>
              <a:ext cx="2207509" cy="101595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1811318" y="3736340"/>
              <a:ext cx="2207509" cy="1015956"/>
            </a:xfrm>
            <a:prstGeom prst="rect">
              <a:avLst/>
            </a:prstGeom>
          </p:spPr>
        </p:pic>
        <p:cxnSp>
          <p:nvCxnSpPr>
            <p:cNvPr id="21" name="Straight Connector 20"/>
            <p:cNvCxnSpPr>
              <a:stCxn id="23" idx="1"/>
              <a:endCxn id="15" idx="3"/>
            </p:cNvCxnSpPr>
            <p:nvPr/>
          </p:nvCxnSpPr>
          <p:spPr>
            <a:xfrm flipH="1" flipV="1">
              <a:off x="6093274" y="3306860"/>
              <a:ext cx="2703596" cy="937458"/>
            </a:xfrm>
            <a:prstGeom prst="line">
              <a:avLst/>
            </a:prstGeom>
            <a:ln w="101600">
              <a:solidFill>
                <a:srgbClr val="00B05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129661" y="3385391"/>
              <a:ext cx="2041072" cy="85087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796870" y="4013485"/>
              <a:ext cx="325730" cy="461665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F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18033" y="4002092"/>
              <a:ext cx="335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>
                      <a:lumMod val="75000"/>
                    </a:schemeClr>
                  </a:solidFill>
                </a:rPr>
                <a:t>E</a:t>
              </a:r>
              <a:endParaRPr lang="en-US" sz="2400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7834279" y="2274136"/>
              <a:ext cx="2207509" cy="1015956"/>
            </a:xfrm>
            <a:prstGeom prst="rect">
              <a:avLst/>
            </a:prstGeom>
          </p:spPr>
        </p:pic>
        <p:cxnSp>
          <p:nvCxnSpPr>
            <p:cNvPr id="29" name="Straight Connector 28"/>
            <p:cNvCxnSpPr>
              <a:stCxn id="32" idx="2"/>
              <a:endCxn id="23" idx="0"/>
            </p:cNvCxnSpPr>
            <p:nvPr/>
          </p:nvCxnSpPr>
          <p:spPr>
            <a:xfrm flipH="1">
              <a:off x="8959735" y="2994695"/>
              <a:ext cx="16365" cy="1018790"/>
            </a:xfrm>
            <a:prstGeom prst="line">
              <a:avLst/>
            </a:prstGeom>
            <a:ln w="101600">
              <a:solidFill>
                <a:srgbClr val="00B050"/>
              </a:solidFill>
              <a:prstDash val="sysDot"/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8785984" y="2533030"/>
              <a:ext cx="380232" cy="461665"/>
            </a:xfrm>
            <a:prstGeom prst="rect">
              <a:avLst/>
            </a:prstGeom>
            <a:solidFill>
              <a:srgbClr val="00B050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746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31070" y="1966685"/>
            <a:ext cx="7713030" cy="3429000"/>
            <a:chOff x="2231070" y="1966685"/>
            <a:chExt cx="7713030" cy="3429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b="6402"/>
            <a:stretch/>
          </p:blipFill>
          <p:spPr>
            <a:xfrm>
              <a:off x="2231070" y="1966686"/>
              <a:ext cx="3663543" cy="342899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13823"/>
            <a:stretch/>
          </p:blipFill>
          <p:spPr>
            <a:xfrm>
              <a:off x="5894613" y="1966685"/>
              <a:ext cx="4049487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544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486" y="1028700"/>
            <a:ext cx="65532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49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40312" y="2297152"/>
            <a:ext cx="8783031" cy="1739590"/>
            <a:chOff x="1616926" y="1193180"/>
            <a:chExt cx="8783031" cy="17395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1616926" y="1193180"/>
              <a:ext cx="3779850" cy="1739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6620107" y="1193180"/>
              <a:ext cx="3779850" cy="17395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3868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40312" y="2297152"/>
            <a:ext cx="8783031" cy="3016908"/>
            <a:chOff x="1940312" y="2297152"/>
            <a:chExt cx="8783031" cy="30169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1940312" y="2297152"/>
              <a:ext cx="3779850" cy="1739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6943493" y="2297152"/>
              <a:ext cx="3779850" cy="1739590"/>
            </a:xfrm>
            <a:prstGeom prst="rect">
              <a:avLst/>
            </a:prstGeom>
          </p:spPr>
        </p:pic>
        <p:grpSp>
          <p:nvGrpSpPr>
            <p:cNvPr id="69" name="Group 68"/>
            <p:cNvGrpSpPr/>
            <p:nvPr/>
          </p:nvGrpSpPr>
          <p:grpSpPr>
            <a:xfrm>
              <a:off x="3987597" y="3942460"/>
              <a:ext cx="4688461" cy="1371600"/>
              <a:chOff x="3379861" y="3942460"/>
              <a:chExt cx="4688461" cy="1371600"/>
            </a:xfrm>
          </p:grpSpPr>
          <p:cxnSp>
            <p:nvCxnSpPr>
              <p:cNvPr id="3" name="Straight Connector 2"/>
              <p:cNvCxnSpPr/>
              <p:nvPr/>
            </p:nvCxnSpPr>
            <p:spPr>
              <a:xfrm>
                <a:off x="4095387" y="4573586"/>
                <a:ext cx="3260375" cy="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7359588" y="3942460"/>
                <a:ext cx="0" cy="64008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091815" y="3942460"/>
                <a:ext cx="0" cy="64008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7448180" y="3942460"/>
                <a:ext cx="0" cy="73152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7536772" y="3942460"/>
                <a:ext cx="0" cy="82296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7713956" y="3942460"/>
                <a:ext cx="0" cy="100584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7891140" y="3942460"/>
                <a:ext cx="0" cy="118872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8068322" y="3942460"/>
                <a:ext cx="0" cy="137160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7979732" y="3942460"/>
                <a:ext cx="0" cy="128016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7802548" y="3942460"/>
                <a:ext cx="0" cy="109728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7625364" y="3942460"/>
                <a:ext cx="0" cy="91440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4003829" y="3942460"/>
                <a:ext cx="0" cy="73152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3915237" y="3942460"/>
                <a:ext cx="0" cy="82296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3738053" y="3942460"/>
                <a:ext cx="0" cy="100584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3560869" y="3942460"/>
                <a:ext cx="0" cy="118872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383687" y="3942460"/>
                <a:ext cx="0" cy="137160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3472277" y="3942460"/>
                <a:ext cx="0" cy="128016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3649461" y="3942460"/>
                <a:ext cx="0" cy="109728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3826645" y="3942460"/>
                <a:ext cx="0" cy="91440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000003" y="4661851"/>
                <a:ext cx="3444351" cy="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911411" y="4753291"/>
                <a:ext cx="3621535" cy="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832344" y="4844731"/>
                <a:ext cx="3798719" cy="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727877" y="4936171"/>
                <a:ext cx="3975903" cy="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3645635" y="5024788"/>
                <a:ext cx="4153087" cy="2823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3557043" y="5116602"/>
                <a:ext cx="4330271" cy="8799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3468451" y="5210491"/>
                <a:ext cx="4507455" cy="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3379861" y="5301931"/>
                <a:ext cx="4683244" cy="0"/>
              </a:xfrm>
              <a:prstGeom prst="line">
                <a:avLst/>
              </a:prstGeom>
              <a:ln w="254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1762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40312" y="2297152"/>
            <a:ext cx="8783031" cy="2285388"/>
            <a:chOff x="1940312" y="2297152"/>
            <a:chExt cx="8783031" cy="22853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1940312" y="2297152"/>
              <a:ext cx="3779850" cy="1739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6943493" y="2297152"/>
              <a:ext cx="3779850" cy="1739590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>
              <a:off x="4703123" y="4573586"/>
              <a:ext cx="3260375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967324" y="3815862"/>
              <a:ext cx="0" cy="766678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699551" y="3604846"/>
              <a:ext cx="0" cy="977694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4027" y="3330288"/>
              <a:ext cx="949374" cy="638670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>
              <a:off x="4689199" y="3604846"/>
              <a:ext cx="158293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7776174" y="3450669"/>
              <a:ext cx="393700" cy="393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807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40312" y="2297152"/>
            <a:ext cx="8783031" cy="2758954"/>
            <a:chOff x="1940312" y="2297152"/>
            <a:chExt cx="8783031" cy="27589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1940312" y="2297152"/>
              <a:ext cx="3779850" cy="1739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6943493" y="2297152"/>
              <a:ext cx="3779850" cy="173959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4027" y="3330288"/>
              <a:ext cx="949374" cy="638670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>
              <a:off x="4689199" y="3725619"/>
              <a:ext cx="158293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7978134" y="3436074"/>
              <a:ext cx="325095" cy="325095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4703123" y="4573586"/>
              <a:ext cx="3260375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967324" y="3330288"/>
              <a:ext cx="0" cy="1252252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699551" y="3723988"/>
              <a:ext cx="3572" cy="858552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140682" y="3760013"/>
              <a:ext cx="3826" cy="1005407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321692" y="3330288"/>
              <a:ext cx="0" cy="1618012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22973" y="3942460"/>
              <a:ext cx="0" cy="82296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345789" y="3568164"/>
              <a:ext cx="0" cy="1380136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519147" y="4753291"/>
              <a:ext cx="3621535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335613" y="4936171"/>
              <a:ext cx="3975903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4183241" y="3243068"/>
              <a:ext cx="325095" cy="325095"/>
            </a:xfrm>
            <a:prstGeom prst="rect">
              <a:avLst/>
            </a:prstGeom>
          </p:spPr>
        </p:pic>
        <p:sp>
          <p:nvSpPr>
            <p:cNvPr id="60" name="Arc 59"/>
            <p:cNvSpPr/>
            <p:nvPr/>
          </p:nvSpPr>
          <p:spPr>
            <a:xfrm flipH="1">
              <a:off x="4518512" y="3541109"/>
              <a:ext cx="623102" cy="815887"/>
            </a:xfrm>
            <a:prstGeom prst="arc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Arc 60"/>
            <p:cNvSpPr/>
            <p:nvPr/>
          </p:nvSpPr>
          <p:spPr>
            <a:xfrm flipH="1">
              <a:off x="7978134" y="3166947"/>
              <a:ext cx="343558" cy="352533"/>
            </a:xfrm>
            <a:prstGeom prst="arc">
              <a:avLst>
                <a:gd name="adj1" fmla="val 11014807"/>
                <a:gd name="adj2" fmla="val 0"/>
              </a:avLst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885665" y="4809885"/>
              <a:ext cx="1135994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They </a:t>
              </a:r>
              <a:r>
                <a:rPr lang="en-US" sz="1000" smtClean="0"/>
                <a:t>need help</a:t>
              </a:r>
              <a:endParaRPr lang="en-US" sz="10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766785" y="4626808"/>
              <a:ext cx="1015032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We need help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8970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40312" y="2297152"/>
            <a:ext cx="8783031" cy="2468268"/>
            <a:chOff x="1940312" y="2297152"/>
            <a:chExt cx="8783031" cy="246826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1940312" y="2297152"/>
              <a:ext cx="3779850" cy="1739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6943493" y="2297152"/>
              <a:ext cx="3779850" cy="173959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4027" y="3330288"/>
              <a:ext cx="949374" cy="638670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>
            <a:xfrm>
              <a:off x="8144508" y="3238107"/>
              <a:ext cx="0" cy="1527313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22973" y="3132667"/>
              <a:ext cx="0" cy="1632753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519147" y="4753291"/>
              <a:ext cx="3621535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86435" y="2406774"/>
              <a:ext cx="865424" cy="86542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7970" y="2406774"/>
              <a:ext cx="865424" cy="865424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 flipH="1">
              <a:off x="4519147" y="3559946"/>
              <a:ext cx="348160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7266" y="3330288"/>
              <a:ext cx="292389" cy="352519"/>
            </a:xfrm>
            <a:prstGeom prst="rect">
              <a:avLst/>
            </a:prstGeom>
          </p:spPr>
        </p:pic>
        <p:cxnSp>
          <p:nvCxnSpPr>
            <p:cNvPr id="41" name="Straight Connector 40"/>
            <p:cNvCxnSpPr/>
            <p:nvPr/>
          </p:nvCxnSpPr>
          <p:spPr>
            <a:xfrm>
              <a:off x="8140682" y="3580654"/>
              <a:ext cx="82340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2862" y="3449616"/>
              <a:ext cx="262075" cy="262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6568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40312" y="2297152"/>
            <a:ext cx="8783031" cy="2758954"/>
            <a:chOff x="1940312" y="2297152"/>
            <a:chExt cx="8783031" cy="275895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1940312" y="2297152"/>
              <a:ext cx="3779850" cy="17395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22" t="31122" r="3756" b="26205"/>
            <a:stretch/>
          </p:blipFill>
          <p:spPr>
            <a:xfrm>
              <a:off x="6943493" y="2297152"/>
              <a:ext cx="3779850" cy="173959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4027" y="3330288"/>
              <a:ext cx="949374" cy="638670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>
              <a:off x="4689199" y="3725619"/>
              <a:ext cx="158293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703123" y="4573586"/>
              <a:ext cx="3260375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963498" y="3568164"/>
              <a:ext cx="3826" cy="1014376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699551" y="3723988"/>
              <a:ext cx="3572" cy="858552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8144508" y="2928026"/>
              <a:ext cx="3827" cy="1837394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311516" y="3459550"/>
              <a:ext cx="0" cy="1479022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19147" y="3354302"/>
              <a:ext cx="3826" cy="1411118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345789" y="3054342"/>
              <a:ext cx="0" cy="1893958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519147" y="4753291"/>
              <a:ext cx="3621535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335613" y="4936171"/>
              <a:ext cx="3975903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4449" y="3213458"/>
              <a:ext cx="276888" cy="276888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4520583" y="3557003"/>
              <a:ext cx="411340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Arc 10"/>
            <p:cNvSpPr/>
            <p:nvPr/>
          </p:nvSpPr>
          <p:spPr>
            <a:xfrm>
              <a:off x="8049663" y="3492746"/>
              <a:ext cx="189689" cy="189689"/>
            </a:xfrm>
            <a:prstGeom prst="arc">
              <a:avLst>
                <a:gd name="adj1" fmla="val 10951567"/>
                <a:gd name="adj2" fmla="val 0"/>
              </a:avLst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7960323" y="3573514"/>
              <a:ext cx="95690" cy="100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8233002" y="3574514"/>
              <a:ext cx="92515" cy="0"/>
            </a:xfrm>
            <a:prstGeom prst="lin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4370" y="2915898"/>
              <a:ext cx="276888" cy="27688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69026" y="3221661"/>
              <a:ext cx="276888" cy="27688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2053" y="3454841"/>
              <a:ext cx="116175" cy="140067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295" y="3477225"/>
              <a:ext cx="116175" cy="140067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7345" y="2845131"/>
              <a:ext cx="276888" cy="27688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4885665" y="4809885"/>
              <a:ext cx="1109890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smtClean="0"/>
                <a:t>Receive a number</a:t>
              </a:r>
              <a:endParaRPr lang="en-US" sz="10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766785" y="4626808"/>
              <a:ext cx="1015032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/>
                <a:t>Send a number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70074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34</Words>
  <Application>Microsoft Macintosh PowerPoint</Application>
  <PresentationFormat>Widescreen</PresentationFormat>
  <Paragraphs>24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Fuller</dc:creator>
  <cp:lastModifiedBy>Patrick Fuller</cp:lastModifiedBy>
  <cp:revision>33</cp:revision>
  <dcterms:created xsi:type="dcterms:W3CDTF">2017-05-12T13:48:30Z</dcterms:created>
  <dcterms:modified xsi:type="dcterms:W3CDTF">2017-05-12T15:37:23Z</dcterms:modified>
</cp:coreProperties>
</file>